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sldIdLst>
    <p:sldId id="299" r:id="rId2"/>
    <p:sldId id="302" r:id="rId3"/>
    <p:sldId id="285" r:id="rId4"/>
    <p:sldId id="303" r:id="rId5"/>
    <p:sldId id="286" r:id="rId6"/>
    <p:sldId id="294" r:id="rId7"/>
    <p:sldId id="289" r:id="rId8"/>
    <p:sldId id="297" r:id="rId9"/>
    <p:sldId id="304" r:id="rId10"/>
    <p:sldId id="290" r:id="rId11"/>
    <p:sldId id="305" r:id="rId12"/>
    <p:sldId id="291" r:id="rId13"/>
    <p:sldId id="293" r:id="rId14"/>
    <p:sldId id="296" r:id="rId15"/>
    <p:sldId id="298" r:id="rId16"/>
    <p:sldId id="295" r:id="rId17"/>
    <p:sldId id="307" r:id="rId18"/>
    <p:sldId id="308" r:id="rId19"/>
    <p:sldId id="30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4CD"/>
    <a:srgbClr val="DE00E3"/>
    <a:srgbClr val="FF4D4F"/>
    <a:srgbClr val="00C2BB"/>
    <a:srgbClr val="00E6E2"/>
    <a:srgbClr val="00EDE5"/>
    <a:srgbClr val="FF0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BFEB9A-589E-4A72-ABB1-B818CBE70D5E}" v="93" dt="2025-11-11T13:58:16.9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fan Chen" userId="efc0740212d19fd3" providerId="LiveId" clId="{8D13FB51-002E-4D64-9935-0D3776F1FE82}"/>
    <pc:docChg chg="undo custSel addSld delSld modSld sldOrd">
      <pc:chgData name="Kefan Chen" userId="efc0740212d19fd3" providerId="LiveId" clId="{8D13FB51-002E-4D64-9935-0D3776F1FE82}" dt="2025-11-11T13:58:20.454" v="2987" actId="1076"/>
      <pc:docMkLst>
        <pc:docMk/>
      </pc:docMkLst>
      <pc:sldChg chg="addSp delSp modSp mod modTransition">
        <pc:chgData name="Kefan Chen" userId="efc0740212d19fd3" providerId="LiveId" clId="{8D13FB51-002E-4D64-9935-0D3776F1FE82}" dt="2025-11-10T13:07:21.925" v="2627" actId="478"/>
        <pc:sldMkLst>
          <pc:docMk/>
          <pc:sldMk cId="4000231003" sldId="285"/>
        </pc:sldMkLst>
        <pc:spChg chg="add mod">
          <ac:chgData name="Kefan Chen" userId="efc0740212d19fd3" providerId="LiveId" clId="{8D13FB51-002E-4D64-9935-0D3776F1FE82}" dt="2025-11-10T13:07:19.151" v="2626" actId="1076"/>
          <ac:spMkLst>
            <pc:docMk/>
            <pc:sldMk cId="4000231003" sldId="285"/>
            <ac:spMk id="9" creationId="{1541718A-4798-7F6D-38A5-872D2F9664C4}"/>
          </ac:spMkLst>
        </pc:spChg>
      </pc:sldChg>
      <pc:sldChg chg="addSp delSp modSp mod modTransition">
        <pc:chgData name="Kefan Chen" userId="efc0740212d19fd3" providerId="LiveId" clId="{8D13FB51-002E-4D64-9935-0D3776F1FE82}" dt="2025-11-10T13:28:39.300" v="2650" actId="14100"/>
        <pc:sldMkLst>
          <pc:docMk/>
          <pc:sldMk cId="3149422443" sldId="286"/>
        </pc:sldMkLst>
        <pc:spChg chg="add del mod">
          <ac:chgData name="Kefan Chen" userId="efc0740212d19fd3" providerId="LiveId" clId="{8D13FB51-002E-4D64-9935-0D3776F1FE82}" dt="2025-11-10T13:28:39.300" v="2650" actId="14100"/>
          <ac:spMkLst>
            <pc:docMk/>
            <pc:sldMk cId="3149422443" sldId="286"/>
            <ac:spMk id="5" creationId="{B15003A8-2488-4CC0-6E0B-119EBD3D9BB4}"/>
          </ac:spMkLst>
        </pc:spChg>
      </pc:sldChg>
      <pc:sldChg chg="addSp delSp modSp mod modTransition">
        <pc:chgData name="Kefan Chen" userId="efc0740212d19fd3" providerId="LiveId" clId="{8D13FB51-002E-4D64-9935-0D3776F1FE82}" dt="2025-11-11T13:50:36.569" v="2929" actId="20577"/>
        <pc:sldMkLst>
          <pc:docMk/>
          <pc:sldMk cId="718464419" sldId="289"/>
        </pc:sldMkLst>
        <pc:spChg chg="add mod">
          <ac:chgData name="Kefan Chen" userId="efc0740212d19fd3" providerId="LiveId" clId="{8D13FB51-002E-4D64-9935-0D3776F1FE82}" dt="2025-11-10T13:28:49.840" v="2654"/>
          <ac:spMkLst>
            <pc:docMk/>
            <pc:sldMk cId="718464419" sldId="289"/>
            <ac:spMk id="2" creationId="{C2156D19-BC9F-D0D3-53A5-DA813E9728B0}"/>
          </ac:spMkLst>
        </pc:spChg>
        <pc:spChg chg="mod">
          <ac:chgData name="Kefan Chen" userId="efc0740212d19fd3" providerId="LiveId" clId="{8D13FB51-002E-4D64-9935-0D3776F1FE82}" dt="2025-11-11T13:50:36.569" v="2929" actId="20577"/>
          <ac:spMkLst>
            <pc:docMk/>
            <pc:sldMk cId="718464419" sldId="289"/>
            <ac:spMk id="4" creationId="{F32868CF-903B-DEE3-DA90-DA4B525E1F40}"/>
          </ac:spMkLst>
        </pc:spChg>
        <pc:picChg chg="add mod ord">
          <ac:chgData name="Kefan Chen" userId="efc0740212d19fd3" providerId="LiveId" clId="{8D13FB51-002E-4D64-9935-0D3776F1FE82}" dt="2025-11-11T13:33:29.757" v="2799" actId="1076"/>
          <ac:picMkLst>
            <pc:docMk/>
            <pc:sldMk cId="718464419" sldId="289"/>
            <ac:picMk id="6" creationId="{062A8889-8EF6-7E4B-4A5D-09DE19DCC711}"/>
          </ac:picMkLst>
        </pc:picChg>
      </pc:sldChg>
      <pc:sldChg chg="addSp delSp modSp mod modTransition">
        <pc:chgData name="Kefan Chen" userId="efc0740212d19fd3" providerId="LiveId" clId="{8D13FB51-002E-4D64-9935-0D3776F1FE82}" dt="2025-11-11T13:51:41.731" v="2943" actId="13926"/>
        <pc:sldMkLst>
          <pc:docMk/>
          <pc:sldMk cId="2998564678" sldId="290"/>
        </pc:sldMkLst>
        <pc:spChg chg="add del">
          <ac:chgData name="Kefan Chen" userId="efc0740212d19fd3" providerId="LiveId" clId="{8D13FB51-002E-4D64-9935-0D3776F1FE82}" dt="2025-11-11T13:51:33.552" v="2939" actId="478"/>
          <ac:spMkLst>
            <pc:docMk/>
            <pc:sldMk cId="2998564678" sldId="290"/>
            <ac:spMk id="3" creationId="{297E76DA-2F80-3497-F574-A37A06FCF37F}"/>
          </ac:spMkLst>
        </pc:spChg>
        <pc:spChg chg="mod">
          <ac:chgData name="Kefan Chen" userId="efc0740212d19fd3" providerId="LiveId" clId="{8D13FB51-002E-4D64-9935-0D3776F1FE82}" dt="2025-11-11T13:51:41.731" v="2943" actId="13926"/>
          <ac:spMkLst>
            <pc:docMk/>
            <pc:sldMk cId="2998564678" sldId="290"/>
            <ac:spMk id="4" creationId="{6FE246A7-897D-9B87-6263-DECBC264BC6E}"/>
          </ac:spMkLst>
        </pc:spChg>
        <pc:spChg chg="add mod">
          <ac:chgData name="Kefan Chen" userId="efc0740212d19fd3" providerId="LiveId" clId="{8D13FB51-002E-4D64-9935-0D3776F1FE82}" dt="2025-11-10T13:29:00.584" v="2658"/>
          <ac:spMkLst>
            <pc:docMk/>
            <pc:sldMk cId="2998564678" sldId="290"/>
            <ac:spMk id="9" creationId="{A3C3408A-A82E-B539-6A42-96A083704BE4}"/>
          </ac:spMkLst>
        </pc:spChg>
        <pc:picChg chg="add mod">
          <ac:chgData name="Kefan Chen" userId="efc0740212d19fd3" providerId="LiveId" clId="{8D13FB51-002E-4D64-9935-0D3776F1FE82}" dt="2025-11-11T13:40:19.644" v="2828" actId="1076"/>
          <ac:picMkLst>
            <pc:docMk/>
            <pc:sldMk cId="2998564678" sldId="290"/>
            <ac:picMk id="14" creationId="{AA7A0FAE-8556-A4AE-5A00-9B203AF19A5D}"/>
          </ac:picMkLst>
        </pc:picChg>
      </pc:sldChg>
      <pc:sldChg chg="addSp delSp modSp mod modTransition">
        <pc:chgData name="Kefan Chen" userId="efc0740212d19fd3" providerId="LiveId" clId="{8D13FB51-002E-4D64-9935-0D3776F1FE82}" dt="2025-11-11T13:51:58.976" v="2946" actId="13926"/>
        <pc:sldMkLst>
          <pc:docMk/>
          <pc:sldMk cId="3887572608" sldId="291"/>
        </pc:sldMkLst>
        <pc:spChg chg="add mod">
          <ac:chgData name="Kefan Chen" userId="efc0740212d19fd3" providerId="LiveId" clId="{8D13FB51-002E-4D64-9935-0D3776F1FE82}" dt="2025-11-10T13:29:03.631" v="2659" actId="478"/>
          <ac:spMkLst>
            <pc:docMk/>
            <pc:sldMk cId="3887572608" sldId="291"/>
            <ac:spMk id="5" creationId="{3ACFE951-250E-FAEE-3294-2D4EDB61C684}"/>
          </ac:spMkLst>
        </pc:spChg>
        <pc:spChg chg="add mod">
          <ac:chgData name="Kefan Chen" userId="efc0740212d19fd3" providerId="LiveId" clId="{8D13FB51-002E-4D64-9935-0D3776F1FE82}" dt="2025-11-10T13:29:03.936" v="2660"/>
          <ac:spMkLst>
            <pc:docMk/>
            <pc:sldMk cId="3887572608" sldId="291"/>
            <ac:spMk id="7" creationId="{C5CBF870-A9FF-6F7B-FD9A-DF27C88B1CB6}"/>
          </ac:spMkLst>
        </pc:spChg>
        <pc:spChg chg="mod">
          <ac:chgData name="Kefan Chen" userId="efc0740212d19fd3" providerId="LiveId" clId="{8D13FB51-002E-4D64-9935-0D3776F1FE82}" dt="2025-11-11T13:51:58.976" v="2946" actId="13926"/>
          <ac:spMkLst>
            <pc:docMk/>
            <pc:sldMk cId="3887572608" sldId="291"/>
            <ac:spMk id="8" creationId="{1CB4313A-474B-EFC7-E118-9DA08B036381}"/>
          </ac:spMkLst>
        </pc:spChg>
      </pc:sldChg>
      <pc:sldChg chg="addSp delSp modSp mod modTransition">
        <pc:chgData name="Kefan Chen" userId="efc0740212d19fd3" providerId="LiveId" clId="{8D13FB51-002E-4D64-9935-0D3776F1FE82}" dt="2025-11-11T13:52:06.413" v="2947" actId="13926"/>
        <pc:sldMkLst>
          <pc:docMk/>
          <pc:sldMk cId="3223117846" sldId="293"/>
        </pc:sldMkLst>
        <pc:spChg chg="mod">
          <ac:chgData name="Kefan Chen" userId="efc0740212d19fd3" providerId="LiveId" clId="{8D13FB51-002E-4D64-9935-0D3776F1FE82}" dt="2025-11-11T13:52:06.413" v="2947" actId="13926"/>
          <ac:spMkLst>
            <pc:docMk/>
            <pc:sldMk cId="3223117846" sldId="293"/>
            <ac:spMk id="4" creationId="{31A627F4-AB7C-C76B-CC04-02AC43E3BE20}"/>
          </ac:spMkLst>
        </pc:spChg>
        <pc:spChg chg="add mod">
          <ac:chgData name="Kefan Chen" userId="efc0740212d19fd3" providerId="LiveId" clId="{8D13FB51-002E-4D64-9935-0D3776F1FE82}" dt="2025-11-10T13:29:07.559" v="2662"/>
          <ac:spMkLst>
            <pc:docMk/>
            <pc:sldMk cId="3223117846" sldId="293"/>
            <ac:spMk id="8" creationId="{E0B9F985-1587-A461-E222-8B0E233919A2}"/>
          </ac:spMkLst>
        </pc:spChg>
        <pc:picChg chg="add mod modCrop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2" creationId="{7C6E3D2C-346F-1BB7-8F18-611550682E7E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3" creationId="{F87F1095-CB69-7995-EDC5-4E41BD3A01D5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9" creationId="{26B33904-4A0E-89DE-9600-DBD65CED9817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1" creationId="{6AC4EB9E-C2E9-9D83-C600-DF3872643AD9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2" creationId="{255206CA-51A7-280F-0499-D412AB03D7C1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3" creationId="{418570C1-6491-5081-965B-6F4734943F50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4" creationId="{F54E9D4A-57DC-783D-4B00-92F752D19631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5" creationId="{76308634-E77E-4073-BC84-5978836E09CE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6" creationId="{EE633077-E4AE-D813-D8FA-8F635333E029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7" creationId="{A88BE14D-B27D-9511-7EE9-9366F01CA2FA}"/>
          </ac:picMkLst>
        </pc:picChg>
      </pc:sldChg>
      <pc:sldChg chg="addSp delSp modSp mod modTransition">
        <pc:chgData name="Kefan Chen" userId="efc0740212d19fd3" providerId="LiveId" clId="{8D13FB51-002E-4D64-9935-0D3776F1FE82}" dt="2025-11-10T13:28:46.307" v="2652"/>
        <pc:sldMkLst>
          <pc:docMk/>
          <pc:sldMk cId="3221733223" sldId="294"/>
        </pc:sldMkLst>
        <pc:spChg chg="add mod">
          <ac:chgData name="Kefan Chen" userId="efc0740212d19fd3" providerId="LiveId" clId="{8D13FB51-002E-4D64-9935-0D3776F1FE82}" dt="2025-11-10T13:28:46.307" v="2652"/>
          <ac:spMkLst>
            <pc:docMk/>
            <pc:sldMk cId="3221733223" sldId="294"/>
            <ac:spMk id="2" creationId="{B8EE9B97-DD6D-16A7-C505-D95EDB700EE8}"/>
          </ac:spMkLst>
        </pc:spChg>
      </pc:sldChg>
      <pc:sldChg chg="addSp delSp modSp mod modTransition">
        <pc:chgData name="Kefan Chen" userId="efc0740212d19fd3" providerId="LiveId" clId="{8D13FB51-002E-4D64-9935-0D3776F1FE82}" dt="2025-11-11T13:52:45.314" v="2950" actId="13926"/>
        <pc:sldMkLst>
          <pc:docMk/>
          <pc:sldMk cId="1164129650" sldId="295"/>
        </pc:sldMkLst>
        <pc:spChg chg="mod">
          <ac:chgData name="Kefan Chen" userId="efc0740212d19fd3" providerId="LiveId" clId="{8D13FB51-002E-4D64-9935-0D3776F1FE82}" dt="2025-11-11T13:52:45.314" v="2950" actId="13926"/>
          <ac:spMkLst>
            <pc:docMk/>
            <pc:sldMk cId="1164129650" sldId="295"/>
            <ac:spMk id="4" creationId="{A16BA5FC-068C-3356-2E35-B95413E0116E}"/>
          </ac:spMkLst>
        </pc:spChg>
        <pc:spChg chg="add mod">
          <ac:chgData name="Kefan Chen" userId="efc0740212d19fd3" providerId="LiveId" clId="{8D13FB51-002E-4D64-9935-0D3776F1FE82}" dt="2025-11-10T13:29:19.079" v="2668"/>
          <ac:spMkLst>
            <pc:docMk/>
            <pc:sldMk cId="1164129650" sldId="295"/>
            <ac:spMk id="11" creationId="{BF77347C-CE77-8389-92FB-C5E2A63D7EEC}"/>
          </ac:spMkLst>
        </pc:spChg>
      </pc:sldChg>
      <pc:sldChg chg="addSp delSp modSp mod modTransition">
        <pc:chgData name="Kefan Chen" userId="efc0740212d19fd3" providerId="LiveId" clId="{8D13FB51-002E-4D64-9935-0D3776F1FE82}" dt="2025-11-11T13:52:17.833" v="2948" actId="13926"/>
        <pc:sldMkLst>
          <pc:docMk/>
          <pc:sldMk cId="3556006600" sldId="296"/>
        </pc:sldMkLst>
        <pc:spChg chg="mod">
          <ac:chgData name="Kefan Chen" userId="efc0740212d19fd3" providerId="LiveId" clId="{8D13FB51-002E-4D64-9935-0D3776F1FE82}" dt="2025-11-11T13:52:17.833" v="2948" actId="13926"/>
          <ac:spMkLst>
            <pc:docMk/>
            <pc:sldMk cId="3556006600" sldId="296"/>
            <ac:spMk id="4" creationId="{16854BA0-6D8D-440F-3F91-EBA46369D6A1}"/>
          </ac:spMkLst>
        </pc:spChg>
        <pc:spChg chg="add mod">
          <ac:chgData name="Kefan Chen" userId="efc0740212d19fd3" providerId="LiveId" clId="{8D13FB51-002E-4D64-9935-0D3776F1FE82}" dt="2025-11-10T13:29:11.069" v="2664"/>
          <ac:spMkLst>
            <pc:docMk/>
            <pc:sldMk cId="3556006600" sldId="296"/>
            <ac:spMk id="10" creationId="{ECC044CB-0399-1091-1BEE-6AF9E1AC25C5}"/>
          </ac:spMkLst>
        </pc:spChg>
        <pc:picChg chg="add mod">
          <ac:chgData name="Kefan Chen" userId="efc0740212d19fd3" providerId="LiveId" clId="{8D13FB51-002E-4D64-9935-0D3776F1FE82}" dt="2025-11-11T13:49:15.806" v="2912" actId="1076"/>
          <ac:picMkLst>
            <pc:docMk/>
            <pc:sldMk cId="3556006600" sldId="296"/>
            <ac:picMk id="13" creationId="{A898D07E-B856-8AFB-DFE4-7DE0C84D58DF}"/>
          </ac:picMkLst>
        </pc:picChg>
        <pc:picChg chg="add mod">
          <ac:chgData name="Kefan Chen" userId="efc0740212d19fd3" providerId="LiveId" clId="{8D13FB51-002E-4D64-9935-0D3776F1FE82}" dt="2025-11-11T13:49:14.796" v="2911" actId="1076"/>
          <ac:picMkLst>
            <pc:docMk/>
            <pc:sldMk cId="3556006600" sldId="296"/>
            <ac:picMk id="15" creationId="{E2F8E095-2394-3E1A-D664-CE48061D80AA}"/>
          </ac:picMkLst>
        </pc:picChg>
      </pc:sldChg>
      <pc:sldChg chg="addSp delSp modSp mod modTransition">
        <pc:chgData name="Kefan Chen" userId="efc0740212d19fd3" providerId="LiveId" clId="{8D13FB51-002E-4D64-9935-0D3776F1FE82}" dt="2025-11-11T13:35:49.570" v="2802" actId="478"/>
        <pc:sldMkLst>
          <pc:docMk/>
          <pc:sldMk cId="3509585585" sldId="297"/>
        </pc:sldMkLst>
        <pc:spChg chg="mod">
          <ac:chgData name="Kefan Chen" userId="efc0740212d19fd3" providerId="LiveId" clId="{8D13FB51-002E-4D64-9935-0D3776F1FE82}" dt="2025-11-11T13:30:09.818" v="2791" actId="20577"/>
          <ac:spMkLst>
            <pc:docMk/>
            <pc:sldMk cId="3509585585" sldId="297"/>
            <ac:spMk id="4" creationId="{6ED5394C-760C-21DB-6EF7-E1A397EE29FE}"/>
          </ac:spMkLst>
        </pc:spChg>
        <pc:spChg chg="add mod">
          <ac:chgData name="Kefan Chen" userId="efc0740212d19fd3" providerId="LiveId" clId="{8D13FB51-002E-4D64-9935-0D3776F1FE82}" dt="2025-11-10T13:28:56.972" v="2655" actId="478"/>
          <ac:spMkLst>
            <pc:docMk/>
            <pc:sldMk cId="3509585585" sldId="297"/>
            <ac:spMk id="6" creationId="{DADE05C4-5D34-25E7-80F3-D343A17F147B}"/>
          </ac:spMkLst>
        </pc:spChg>
        <pc:spChg chg="add mod">
          <ac:chgData name="Kefan Chen" userId="efc0740212d19fd3" providerId="LiveId" clId="{8D13FB51-002E-4D64-9935-0D3776F1FE82}" dt="2025-11-10T13:28:57.221" v="2656"/>
          <ac:spMkLst>
            <pc:docMk/>
            <pc:sldMk cId="3509585585" sldId="297"/>
            <ac:spMk id="8" creationId="{8DC398DB-D3EE-34E8-B185-E7472AB04813}"/>
          </ac:spMkLst>
        </pc:spChg>
        <pc:picChg chg="add mod">
          <ac:chgData name="Kefan Chen" userId="efc0740212d19fd3" providerId="LiveId" clId="{8D13FB51-002E-4D64-9935-0D3776F1FE82}" dt="2025-11-11T13:26:09.851" v="2731" actId="1076"/>
          <ac:picMkLst>
            <pc:docMk/>
            <pc:sldMk cId="3509585585" sldId="297"/>
            <ac:picMk id="5" creationId="{E6F5BA15-034E-834F-F145-EF8C5930F298}"/>
          </ac:picMkLst>
        </pc:picChg>
      </pc:sldChg>
      <pc:sldChg chg="addSp delSp modSp mod modTransition">
        <pc:chgData name="Kefan Chen" userId="efc0740212d19fd3" providerId="LiveId" clId="{8D13FB51-002E-4D64-9935-0D3776F1FE82}" dt="2025-11-11T13:52:32.748" v="2949" actId="13926"/>
        <pc:sldMkLst>
          <pc:docMk/>
          <pc:sldMk cId="1341453610" sldId="298"/>
        </pc:sldMkLst>
        <pc:spChg chg="mod">
          <ac:chgData name="Kefan Chen" userId="efc0740212d19fd3" providerId="LiveId" clId="{8D13FB51-002E-4D64-9935-0D3776F1FE82}" dt="2025-11-11T13:52:32.748" v="2949" actId="13926"/>
          <ac:spMkLst>
            <pc:docMk/>
            <pc:sldMk cId="1341453610" sldId="298"/>
            <ac:spMk id="4" creationId="{A3847B3F-E11F-934A-C3FF-E2117CC856E9}"/>
          </ac:spMkLst>
        </pc:spChg>
        <pc:spChg chg="add mod">
          <ac:chgData name="Kefan Chen" userId="efc0740212d19fd3" providerId="LiveId" clId="{8D13FB51-002E-4D64-9935-0D3776F1FE82}" dt="2025-11-10T13:29:15.254" v="2666"/>
          <ac:spMkLst>
            <pc:docMk/>
            <pc:sldMk cId="1341453610" sldId="298"/>
            <ac:spMk id="9" creationId="{7D175AAB-FB31-B462-F95E-720FB90B262B}"/>
          </ac:spMkLst>
        </pc:spChg>
      </pc:sldChg>
      <pc:sldChg chg="addSp delSp modSp new mod modTransition">
        <pc:chgData name="Kefan Chen" userId="efc0740212d19fd3" providerId="LiveId" clId="{8D13FB51-002E-4D64-9935-0D3776F1FE82}" dt="2025-11-10T13:06:34.592" v="2618"/>
        <pc:sldMkLst>
          <pc:docMk/>
          <pc:sldMk cId="20366267" sldId="299"/>
        </pc:sldMkLst>
        <pc:spChg chg="mod">
          <ac:chgData name="Kefan Chen" userId="efc0740212d19fd3" providerId="LiveId" clId="{8D13FB51-002E-4D64-9935-0D3776F1FE82}" dt="2025-11-10T11:59:54.873" v="2591" actId="20577"/>
          <ac:spMkLst>
            <pc:docMk/>
            <pc:sldMk cId="20366267" sldId="299"/>
            <ac:spMk id="4" creationId="{332280A2-3A92-69FC-4741-0300C8FBC822}"/>
          </ac:spMkLst>
        </pc:spChg>
        <pc:spChg chg="add mod">
          <ac:chgData name="Kefan Chen" userId="efc0740212d19fd3" providerId="LiveId" clId="{8D13FB51-002E-4D64-9935-0D3776F1FE82}" dt="2025-11-10T11:59:01.165" v="2556" actId="20577"/>
          <ac:spMkLst>
            <pc:docMk/>
            <pc:sldMk cId="20366267" sldId="299"/>
            <ac:spMk id="9" creationId="{23AEB31B-0176-3B6C-9C08-AD09256BC32A}"/>
          </ac:spMkLst>
        </pc:spChg>
      </pc:sldChg>
      <pc:sldChg chg="addSp modSp add mod">
        <pc:chgData name="Kefan Chen" userId="efc0740212d19fd3" providerId="LiveId" clId="{8D13FB51-002E-4D64-9935-0D3776F1FE82}" dt="2025-11-10T14:26:44.801" v="2683" actId="1076"/>
        <pc:sldMkLst>
          <pc:docMk/>
          <pc:sldMk cId="1275314339" sldId="302"/>
        </pc:sldMkLst>
        <pc:spChg chg="mod">
          <ac:chgData name="Kefan Chen" userId="efc0740212d19fd3" providerId="LiveId" clId="{8D13FB51-002E-4D64-9935-0D3776F1FE82}" dt="2025-11-10T14:26:36.380" v="2681" actId="1076"/>
          <ac:spMkLst>
            <pc:docMk/>
            <pc:sldMk cId="1275314339" sldId="302"/>
            <ac:spMk id="2" creationId="{DFECF313-D040-FE81-1DBA-E9795110B11D}"/>
          </ac:spMkLst>
        </pc:spChg>
        <pc:spChg chg="mod">
          <ac:chgData name="Kefan Chen" userId="efc0740212d19fd3" providerId="LiveId" clId="{8D13FB51-002E-4D64-9935-0D3776F1FE82}" dt="2025-11-10T14:26:40.107" v="2682" actId="1076"/>
          <ac:spMkLst>
            <pc:docMk/>
            <pc:sldMk cId="1275314339" sldId="302"/>
            <ac:spMk id="3" creationId="{4F672209-7A65-62E9-489E-FA0974FA6B19}"/>
          </ac:spMkLst>
        </pc:spChg>
        <pc:spChg chg="add mod">
          <ac:chgData name="Kefan Chen" userId="efc0740212d19fd3" providerId="LiveId" clId="{8D13FB51-002E-4D64-9935-0D3776F1FE82}" dt="2025-11-10T14:26:44.801" v="2683" actId="1076"/>
          <ac:spMkLst>
            <pc:docMk/>
            <pc:sldMk cId="1275314339" sldId="302"/>
            <ac:spMk id="4" creationId="{F3F30178-98AC-A33E-CFB8-EB75AA1349D2}"/>
          </ac:spMkLst>
        </pc:spChg>
      </pc:sldChg>
      <pc:sldChg chg="add ord">
        <pc:chgData name="Kefan Chen" userId="efc0740212d19fd3" providerId="LiveId" clId="{8D13FB51-002E-4D64-9935-0D3776F1FE82}" dt="2025-11-10T14:26:48.694" v="2686"/>
        <pc:sldMkLst>
          <pc:docMk/>
          <pc:sldMk cId="922998593" sldId="303"/>
        </pc:sldMkLst>
      </pc:sldChg>
      <pc:sldChg chg="delSp modSp add mod">
        <pc:chgData name="Kefan Chen" userId="efc0740212d19fd3" providerId="LiveId" clId="{8D13FB51-002E-4D64-9935-0D3776F1FE82}" dt="2025-11-11T13:36:03.666" v="2808" actId="478"/>
        <pc:sldMkLst>
          <pc:docMk/>
          <pc:sldMk cId="351932838" sldId="304"/>
        </pc:sldMkLst>
        <pc:picChg chg="mod">
          <ac:chgData name="Kefan Chen" userId="efc0740212d19fd3" providerId="LiveId" clId="{8D13FB51-002E-4D64-9935-0D3776F1FE82}" dt="2025-11-11T13:35:58.998" v="2807" actId="1076"/>
          <ac:picMkLst>
            <pc:docMk/>
            <pc:sldMk cId="351932838" sldId="304"/>
            <ac:picMk id="10" creationId="{D9D60609-7D9C-5208-E175-17752263B43B}"/>
          </ac:picMkLst>
        </pc:picChg>
      </pc:sldChg>
      <pc:sldChg chg="addSp delSp modSp add mod">
        <pc:chgData name="Kefan Chen" userId="efc0740212d19fd3" providerId="LiveId" clId="{8D13FB51-002E-4D64-9935-0D3776F1FE82}" dt="2025-11-11T13:51:48.125" v="2945" actId="13926"/>
        <pc:sldMkLst>
          <pc:docMk/>
          <pc:sldMk cId="3240868738" sldId="305"/>
        </pc:sldMkLst>
        <pc:spChg chg="mod">
          <ac:chgData name="Kefan Chen" userId="efc0740212d19fd3" providerId="LiveId" clId="{8D13FB51-002E-4D64-9935-0D3776F1FE82}" dt="2025-11-11T13:51:48.125" v="2945" actId="13926"/>
          <ac:spMkLst>
            <pc:docMk/>
            <pc:sldMk cId="3240868738" sldId="305"/>
            <ac:spMk id="4" creationId="{76BEC37A-F193-AFE7-27FF-604181F95596}"/>
          </ac:spMkLst>
        </pc:spChg>
        <pc:picChg chg="add mod">
          <ac:chgData name="Kefan Chen" userId="efc0740212d19fd3" providerId="LiveId" clId="{8D13FB51-002E-4D64-9935-0D3776F1FE82}" dt="2025-11-11T13:43:49.349" v="2873" actId="1035"/>
          <ac:picMkLst>
            <pc:docMk/>
            <pc:sldMk cId="3240868738" sldId="305"/>
            <ac:picMk id="8" creationId="{08BAC3E0-2F82-22D3-0F40-F3B419D431D0}"/>
          </ac:picMkLst>
        </pc:picChg>
        <pc:picChg chg="mod">
          <ac:chgData name="Kefan Chen" userId="efc0740212d19fd3" providerId="LiveId" clId="{8D13FB51-002E-4D64-9935-0D3776F1FE82}" dt="2025-11-11T13:43:46.334" v="2866" actId="1035"/>
          <ac:picMkLst>
            <pc:docMk/>
            <pc:sldMk cId="3240868738" sldId="305"/>
            <ac:picMk id="13" creationId="{4088B5A9-9337-016D-6BAC-7FA1B06A75A0}"/>
          </ac:picMkLst>
        </pc:picChg>
        <pc:picChg chg="add mod ord">
          <ac:chgData name="Kefan Chen" userId="efc0740212d19fd3" providerId="LiveId" clId="{8D13FB51-002E-4D64-9935-0D3776F1FE82}" dt="2025-11-11T13:43:37.931" v="2859" actId="14100"/>
          <ac:picMkLst>
            <pc:docMk/>
            <pc:sldMk cId="3240868738" sldId="305"/>
            <ac:picMk id="15" creationId="{08C19B74-913F-833C-1451-DF2F89432315}"/>
          </ac:picMkLst>
        </pc:picChg>
        <pc:picChg chg="add mod">
          <ac:chgData name="Kefan Chen" userId="efc0740212d19fd3" providerId="LiveId" clId="{8D13FB51-002E-4D64-9935-0D3776F1FE82}" dt="2025-11-11T13:43:56.358" v="2875" actId="1076"/>
          <ac:picMkLst>
            <pc:docMk/>
            <pc:sldMk cId="3240868738" sldId="305"/>
            <ac:picMk id="16" creationId="{C982289A-B6CD-D781-8F1C-62F64C8A967D}"/>
          </ac:picMkLst>
        </pc:picChg>
        <pc:picChg chg="add mod">
          <ac:chgData name="Kefan Chen" userId="efc0740212d19fd3" providerId="LiveId" clId="{8D13FB51-002E-4D64-9935-0D3776F1FE82}" dt="2025-11-11T13:43:56.358" v="2875" actId="1076"/>
          <ac:picMkLst>
            <pc:docMk/>
            <pc:sldMk cId="3240868738" sldId="305"/>
            <ac:picMk id="17" creationId="{AF3D17C7-3C93-CF81-204B-39E795DF2A9E}"/>
          </ac:picMkLst>
        </pc:picChg>
        <pc:picChg chg="add mod">
          <ac:chgData name="Kefan Chen" userId="efc0740212d19fd3" providerId="LiveId" clId="{8D13FB51-002E-4D64-9935-0D3776F1FE82}" dt="2025-11-11T13:44:00.133" v="2877" actId="1076"/>
          <ac:picMkLst>
            <pc:docMk/>
            <pc:sldMk cId="3240868738" sldId="305"/>
            <ac:picMk id="18" creationId="{3B5F821F-4EFD-70B6-BA70-6543F1C090DA}"/>
          </ac:picMkLst>
        </pc:picChg>
        <pc:picChg chg="add mod">
          <ac:chgData name="Kefan Chen" userId="efc0740212d19fd3" providerId="LiveId" clId="{8D13FB51-002E-4D64-9935-0D3776F1FE82}" dt="2025-11-11T13:44:00.133" v="2877" actId="1076"/>
          <ac:picMkLst>
            <pc:docMk/>
            <pc:sldMk cId="3240868738" sldId="305"/>
            <ac:picMk id="19" creationId="{4D2CEB11-0299-FDEA-D78E-85D205E3081A}"/>
          </ac:picMkLst>
        </pc:picChg>
        <pc:picChg chg="add mod">
          <ac:chgData name="Kefan Chen" userId="efc0740212d19fd3" providerId="LiveId" clId="{8D13FB51-002E-4D64-9935-0D3776F1FE82}" dt="2025-11-11T13:44:05.390" v="2879" actId="1076"/>
          <ac:picMkLst>
            <pc:docMk/>
            <pc:sldMk cId="3240868738" sldId="305"/>
            <ac:picMk id="20" creationId="{01722949-F86C-462C-1B78-E83E9B5A9E76}"/>
          </ac:picMkLst>
        </pc:picChg>
        <pc:picChg chg="add mod">
          <ac:chgData name="Kefan Chen" userId="efc0740212d19fd3" providerId="LiveId" clId="{8D13FB51-002E-4D64-9935-0D3776F1FE82}" dt="2025-11-11T13:44:13.357" v="2881" actId="1076"/>
          <ac:picMkLst>
            <pc:docMk/>
            <pc:sldMk cId="3240868738" sldId="305"/>
            <ac:picMk id="21" creationId="{55C501F6-81D1-41B5-F45F-F12E9A3B7B30}"/>
          </ac:picMkLst>
        </pc:picChg>
        <pc:picChg chg="add mod">
          <ac:chgData name="Kefan Chen" userId="efc0740212d19fd3" providerId="LiveId" clId="{8D13FB51-002E-4D64-9935-0D3776F1FE82}" dt="2025-11-11T13:44:13.357" v="2881" actId="1076"/>
          <ac:picMkLst>
            <pc:docMk/>
            <pc:sldMk cId="3240868738" sldId="305"/>
            <ac:picMk id="22" creationId="{6CA0C6C2-CBD5-4F6F-0946-B7A2DC6CDE51}"/>
          </ac:picMkLst>
        </pc:picChg>
        <pc:picChg chg="add mod">
          <ac:chgData name="Kefan Chen" userId="efc0740212d19fd3" providerId="LiveId" clId="{8D13FB51-002E-4D64-9935-0D3776F1FE82}" dt="2025-11-11T13:44:15.868" v="2882" actId="1076"/>
          <ac:picMkLst>
            <pc:docMk/>
            <pc:sldMk cId="3240868738" sldId="305"/>
            <ac:picMk id="23" creationId="{4D535770-8A39-DB51-3961-45B924602420}"/>
          </ac:picMkLst>
        </pc:picChg>
      </pc:sldChg>
      <pc:sldChg chg="addSp delSp modSp add mod ord">
        <pc:chgData name="Kefan Chen" userId="efc0740212d19fd3" providerId="LiveId" clId="{8D13FB51-002E-4D64-9935-0D3776F1FE82}" dt="2025-11-11T13:57:08.239" v="2970" actId="1076"/>
        <pc:sldMkLst>
          <pc:docMk/>
          <pc:sldMk cId="1231345179" sldId="306"/>
        </pc:sldMkLst>
        <pc:spChg chg="mod">
          <ac:chgData name="Kefan Chen" userId="efc0740212d19fd3" providerId="LiveId" clId="{8D13FB51-002E-4D64-9935-0D3776F1FE82}" dt="2025-11-11T13:57:08.239" v="2970" actId="1076"/>
          <ac:spMkLst>
            <pc:docMk/>
            <pc:sldMk cId="1231345179" sldId="306"/>
            <ac:spMk id="4" creationId="{C1777BBD-0DE6-8B20-27A5-7A7DDE70E11A}"/>
          </ac:spMkLst>
        </pc:spChg>
        <pc:picChg chg="add mod ord">
          <ac:chgData name="Kefan Chen" userId="efc0740212d19fd3" providerId="LiveId" clId="{8D13FB51-002E-4D64-9935-0D3776F1FE82}" dt="2025-11-11T13:57:08.239" v="2970" actId="1076"/>
          <ac:picMkLst>
            <pc:docMk/>
            <pc:sldMk cId="1231345179" sldId="306"/>
            <ac:picMk id="3" creationId="{7D7DC0B2-1D9F-4F33-0565-F9DA70C2E528}"/>
          </ac:picMkLst>
        </pc:picChg>
      </pc:sldChg>
      <pc:sldChg chg="add ord">
        <pc:chgData name="Kefan Chen" userId="efc0740212d19fd3" providerId="LiveId" clId="{8D13FB51-002E-4D64-9935-0D3776F1FE82}" dt="2025-11-11T13:57:55.086" v="2973"/>
        <pc:sldMkLst>
          <pc:docMk/>
          <pc:sldMk cId="1923559566" sldId="307"/>
        </pc:sldMkLst>
      </pc:sldChg>
      <pc:sldChg chg="addSp delSp modSp add mod ord">
        <pc:chgData name="Kefan Chen" userId="efc0740212d19fd3" providerId="LiveId" clId="{8D13FB51-002E-4D64-9935-0D3776F1FE82}" dt="2025-11-11T13:58:20.454" v="2987" actId="1076"/>
        <pc:sldMkLst>
          <pc:docMk/>
          <pc:sldMk cId="3338006714" sldId="308"/>
        </pc:sldMkLst>
        <pc:spChg chg="add mod">
          <ac:chgData name="Kefan Chen" userId="efc0740212d19fd3" providerId="LiveId" clId="{8D13FB51-002E-4D64-9935-0D3776F1FE82}" dt="2025-11-11T13:58:20.454" v="2987" actId="1076"/>
          <ac:spMkLst>
            <pc:docMk/>
            <pc:sldMk cId="3338006714" sldId="308"/>
            <ac:spMk id="10" creationId="{E5FEB957-1360-EEDB-C629-04EC164A5EC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C3EBB-2DB7-E94B-9973-38DC84548DA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5AAE2-4D28-F048-968E-D96F6F5B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0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12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AF216-AF4A-7898-9FA3-377F2D90C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0B7E3-9149-9EBF-8705-B65F309CA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77A92E-463A-D1CC-41EE-03F3EA1B2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E975E-6C52-F771-1F20-9AA937B29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70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8791D-1A22-DB82-7EFA-26F9DC03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C780F2-2522-21E1-8FD7-E4D60A0FB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2504A-6677-5693-EA60-05930C10E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4D6FD-1FD9-5B35-B7B9-04224138E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30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2BA9D-C141-75F9-97C7-19DDE5C18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48A9A-9C0F-4681-678A-9D7799D71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D5F2ED-67C6-EAA0-8040-6C0CEA4CD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15566-BC0C-093A-BB9B-DC1B473FF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79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20258-BC3A-318C-AC1C-C87B88056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BC9A01-1C8F-520F-5265-8E19F0BBB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86A049-92C9-F7A0-99D2-7AE2773B0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E1667-5D9E-647D-A378-67201321E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35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5F4AF-0FCE-7B21-CF73-12A1BDEEC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4F537-7A2B-90CC-0D6F-7552D4339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F28F7-5F47-A20F-104A-E4873A6E1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3AB20-01FF-CBB8-D328-038C4FC409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4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F8460-B5E4-BBE9-2512-0BBEAE8FB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C27965-BD26-2359-8E9E-9966687B9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DC6F7F-9AC7-67FC-5393-09D69F59E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6F041-5D5D-299E-4065-90BD0DE3E1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5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152DF-76BC-CE95-F807-36D73A4ED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AC1A3D-3A69-B47D-CC4A-9D03296A6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A7FAF4-31D2-AE1E-9D2C-FC86DB247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897AA-D7AA-C9BE-35CD-A38C573AB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99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0A7CB-A3B1-D957-BBD4-216D2E372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86C3F8-F890-7E96-94D1-B50B0D2EC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A5960-C5EF-DE92-BAD8-8D9EA66A5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050C1-C46A-E7B9-EEAF-7266138A5C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664DF-F768-3EDB-1BC5-E90233F53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80D592-E9E0-D5CA-502B-4A0106951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ECB5D-DECD-516B-F008-679D5D323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F21DD-B8B3-8D37-C3E9-13D1543E9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75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19E8-4074-D298-2FBB-10E4304DC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595D1-4CE3-C973-F99E-AAFEE2A581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007EF6-E118-F487-AFD1-9AFF2A042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786A5-1F39-6043-A767-1033AABFC2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29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8019B-4EB8-2488-BE3B-186EBC132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8E0B1-7D3C-1BB8-9B49-8B54E7BB8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3441E1-A555-F37A-BB5B-0D594C5E2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3F213-7F96-8C78-D2B1-C89A4331EA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30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B646A-8C1E-5F67-5148-BFCEC0D8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559DA-6315-DCD9-B759-DEBDA2275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7CAB5-57F8-7C31-C2B0-A538B32F1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7545F-50CB-9182-A2C8-1A239A68F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9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94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5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1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22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1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66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17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10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F320D5-F426-B743-A199-4538B536C989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5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hyperlink" Target="https://github.com/ideas-lab-nus/robod/tree/master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2280A2-3A92-69FC-4741-0300C8FBC822}"/>
              </a:ext>
            </a:extLst>
          </p:cNvPr>
          <p:cNvSpPr txBox="1">
            <a:spLocks/>
          </p:cNvSpPr>
          <p:nvPr/>
        </p:nvSpPr>
        <p:spPr>
          <a:xfrm>
            <a:off x="1147196" y="3059395"/>
            <a:ext cx="10515600" cy="14271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GB" altLang="zh-CN" sz="2800" i="1" u="sng" dirty="0">
                <a:solidFill>
                  <a:srgbClr val="DE00E3"/>
                </a:solidFill>
                <a:latin typeface="Verdana Pro Cond Black"/>
              </a:rPr>
              <a:t>Final Pre </a:t>
            </a:r>
          </a:p>
          <a:p>
            <a:pPr algn="r">
              <a:lnSpc>
                <a:spcPct val="150000"/>
              </a:lnSpc>
            </a:pPr>
            <a:r>
              <a:rPr lang="en-GB" altLang="zh-CN" sz="2800" i="1" u="sng" dirty="0">
                <a:latin typeface="Verdana Pro Cond Black"/>
              </a:rPr>
              <a:t>-- 25Fall BPS5231 AI for Sustainable Building Design</a:t>
            </a:r>
            <a:r>
              <a:rPr lang="en-US" altLang="zh-CN" sz="2800" i="1" u="sng" dirty="0">
                <a:latin typeface="Verdana Pro Cond Black"/>
              </a:rPr>
              <a:t> </a:t>
            </a:r>
            <a:endParaRPr lang="en-US" sz="2800" i="1" u="sng" dirty="0">
              <a:latin typeface="Verdana Pro Cond Black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AEB31B-0176-3B6C-9C08-AD09256BC32A}"/>
              </a:ext>
            </a:extLst>
          </p:cNvPr>
          <p:cNvSpPr txBox="1">
            <a:spLocks/>
          </p:cNvSpPr>
          <p:nvPr/>
        </p:nvSpPr>
        <p:spPr>
          <a:xfrm>
            <a:off x="5274943" y="4811282"/>
            <a:ext cx="6387853" cy="9000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500" dirty="0">
                <a:latin typeface="Georgia"/>
              </a:rPr>
              <a:t>Kefan Chen, </a:t>
            </a:r>
            <a:r>
              <a:rPr lang="en-US" altLang="zh-CN" sz="1500" dirty="0" err="1">
                <a:latin typeface="Georgia"/>
              </a:rPr>
              <a:t>Guanli</a:t>
            </a:r>
            <a:r>
              <a:rPr lang="en-US" altLang="zh-CN" sz="1500" dirty="0">
                <a:latin typeface="Georgia"/>
              </a:rPr>
              <a:t> Feng</a:t>
            </a:r>
          </a:p>
          <a:p>
            <a:pPr algn="r"/>
            <a:r>
              <a:rPr lang="en-US" altLang="zh-CN" sz="1500" dirty="0">
                <a:latin typeface="Georgia"/>
              </a:rPr>
              <a:t>Nov 19, 2025</a:t>
            </a:r>
          </a:p>
        </p:txBody>
      </p:sp>
    </p:spTree>
    <p:extLst>
      <p:ext uri="{BB962C8B-B14F-4D97-AF65-F5344CB8AC3E}">
        <p14:creationId xmlns:p14="http://schemas.microsoft.com/office/powerpoint/2010/main" val="2036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B4560-39BD-AB70-47B5-87D63B9BD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 of a computer">
            <a:extLst>
              <a:ext uri="{FF2B5EF4-FFF2-40B4-BE49-F238E27FC236}">
                <a16:creationId xmlns:a16="http://schemas.microsoft.com/office/drawing/2014/main" id="{4AAAB6EB-8400-D4CB-0B67-2BCD68A7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270" b="35657"/>
          <a:stretch>
            <a:fillRect/>
          </a:stretch>
        </p:blipFill>
        <p:spPr>
          <a:xfrm>
            <a:off x="1006231" y="1140883"/>
            <a:ext cx="6181969" cy="3456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7E76DA-2F80-3497-F574-A37A06FCF37F}"/>
              </a:ext>
            </a:extLst>
          </p:cNvPr>
          <p:cNvSpPr/>
          <p:nvPr/>
        </p:nvSpPr>
        <p:spPr>
          <a:xfrm>
            <a:off x="3337697" y="1271953"/>
            <a:ext cx="3579633" cy="2643913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E246A7-897D-9B87-6263-DECBC264B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543" y="1258701"/>
            <a:ext cx="4933950" cy="48244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(c) Objective variables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Light energy consumption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parameter that we want to minimize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Visual light comfort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Quantify from electric lighting simulation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restriction we </a:t>
            </a:r>
            <a:r>
              <a:rPr lang="en-US" altLang="zh-CN" sz="1500" dirty="0">
                <a:latin typeface="Georgia"/>
              </a:rPr>
              <a:t>need to follow</a:t>
            </a:r>
            <a:endParaRPr lang="en-US" sz="1500" dirty="0">
              <a:latin typeface="Georgia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C3408A-A82E-B539-6A42-96A083704BE4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7A0FAE-8556-A4AE-5A00-9B203AF19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313" y="2869141"/>
            <a:ext cx="3990488" cy="286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6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DF09A-5F21-4449-3CC1-E1988AFAF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8C19B74-913F-833C-1451-DF2F89432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605" y="2936848"/>
            <a:ext cx="4038338" cy="3662262"/>
          </a:xfrm>
          <a:prstGeom prst="rect">
            <a:avLst/>
          </a:prstGeom>
        </p:spPr>
      </p:pic>
      <p:pic>
        <p:nvPicPr>
          <p:cNvPr id="7" name="Picture 6" descr="A diagram of a diagram of a computer">
            <a:extLst>
              <a:ext uri="{FF2B5EF4-FFF2-40B4-BE49-F238E27FC236}">
                <a16:creationId xmlns:a16="http://schemas.microsoft.com/office/drawing/2014/main" id="{83050729-7972-6F7F-C3F8-F48B7E7B4E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9270" b="35657"/>
          <a:stretch>
            <a:fillRect/>
          </a:stretch>
        </p:blipFill>
        <p:spPr>
          <a:xfrm>
            <a:off x="1006231" y="1140883"/>
            <a:ext cx="6181969" cy="3456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B2E81B-1492-108E-2F0E-A792B61609D1}"/>
              </a:ext>
            </a:extLst>
          </p:cNvPr>
          <p:cNvSpPr/>
          <p:nvPr/>
        </p:nvSpPr>
        <p:spPr>
          <a:xfrm>
            <a:off x="3337697" y="1271953"/>
            <a:ext cx="3579633" cy="2643913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BEC37A-F193-AFE7-27FF-604181F95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543" y="1258701"/>
            <a:ext cx="4933950" cy="48244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(c) Objective variables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Light energy consumption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parameter that we want to be lower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Visual light comfort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Quantify from electric lighting simulation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restriction we </a:t>
            </a:r>
            <a:r>
              <a:rPr lang="en-US" altLang="zh-CN" sz="1500" dirty="0">
                <a:latin typeface="Georgia"/>
              </a:rPr>
              <a:t>need to follow</a:t>
            </a:r>
            <a:endParaRPr lang="en-US" sz="1500" dirty="0">
              <a:latin typeface="Georgia"/>
            </a:endParaRPr>
          </a:p>
        </p:txBody>
      </p:sp>
      <p:pic>
        <p:nvPicPr>
          <p:cNvPr id="13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4088B5A9-9337-016D-6BAC-7FA1B06A7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997" y="4278874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0647575-0EB5-5DF1-D325-7BB9067E617F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8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08BAC3E0-2F82-22D3-0F40-F3B419D4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791" y="4024005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C982289A-B6CD-D781-8F1C-62F64C8A9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203" y="4997656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AF3D17C7-3C93-CF81-204B-39E795DF2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997" y="4742787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3B5F821F-4EFD-70B6-BA70-6543F1C09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991" y="4779482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4D2CEB11-0299-FDEA-D78E-85D205E30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785" y="4524613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01722949-F86C-462C-1B78-E83E9B5A9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711" y="4263535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55C501F6-81D1-41B5-F45F-F12E9A3B7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065" y="5511689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6CA0C6C2-CBD5-4F6F-0946-B7A2DC6CD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859" y="5256820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4D535770-8A39-DB51-3961-45B924602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499" y="5208937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86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23F3F-C134-DD68-F67D-ED4F23712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 of a computer">
            <a:extLst>
              <a:ext uri="{FF2B5EF4-FFF2-40B4-BE49-F238E27FC236}">
                <a16:creationId xmlns:a16="http://schemas.microsoft.com/office/drawing/2014/main" id="{122C54E1-FDE5-5549-89C4-11AAAFE486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14" b="35657"/>
          <a:stretch>
            <a:fillRect/>
          </a:stretch>
        </p:blipFill>
        <p:spPr>
          <a:xfrm>
            <a:off x="1006231" y="1140883"/>
            <a:ext cx="7663636" cy="3456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8434EC-D6B8-DA45-3F15-AF65FC165A4D}"/>
              </a:ext>
            </a:extLst>
          </p:cNvPr>
          <p:cNvSpPr/>
          <p:nvPr/>
        </p:nvSpPr>
        <p:spPr>
          <a:xfrm>
            <a:off x="775982" y="3108123"/>
            <a:ext cx="5919830" cy="1447101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2B89C4-C0F1-B46E-DDC3-78634C0225BE}"/>
              </a:ext>
            </a:extLst>
          </p:cNvPr>
          <p:cNvSpPr/>
          <p:nvPr/>
        </p:nvSpPr>
        <p:spPr>
          <a:xfrm>
            <a:off x="4727195" y="1496430"/>
            <a:ext cx="1968617" cy="3058794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4313A-474B-EFC7-E118-9DA08B036381}"/>
              </a:ext>
            </a:extLst>
          </p:cNvPr>
          <p:cNvSpPr txBox="1"/>
          <p:nvPr/>
        </p:nvSpPr>
        <p:spPr>
          <a:xfrm>
            <a:off x="7110468" y="3612515"/>
            <a:ext cx="4176919" cy="984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endParaRPr lang="en-US" altLang="zh-CN" sz="2000" b="1" dirty="0">
              <a:latin typeface="Georgia"/>
            </a:endParaRPr>
          </a:p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(d) Optimization</a:t>
            </a:r>
            <a:br>
              <a:rPr lang="en-GB" sz="1800" dirty="0">
                <a:latin typeface="Georgia"/>
              </a:rPr>
            </a:br>
            <a:r>
              <a:rPr lang="en-GB" sz="1800" dirty="0">
                <a:latin typeface="Georgia"/>
              </a:rPr>
              <a:t>Galapagos Algorithm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CFE951-250E-FAEE-3294-2D4EDB61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CBF870-A9FF-6F7B-FD9A-DF27C88B1CB6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</p:spTree>
    <p:extLst>
      <p:ext uri="{BB962C8B-B14F-4D97-AF65-F5344CB8AC3E}">
        <p14:creationId xmlns:p14="http://schemas.microsoft.com/office/powerpoint/2010/main" val="3887572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65001-7035-2EDD-964C-D8F281CC0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 of a computer">
            <a:extLst>
              <a:ext uri="{FF2B5EF4-FFF2-40B4-BE49-F238E27FC236}">
                <a16:creationId xmlns:a16="http://schemas.microsoft.com/office/drawing/2014/main" id="{A367CF13-318F-0361-A711-4D28605605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14" b="35657"/>
          <a:stretch>
            <a:fillRect/>
          </a:stretch>
        </p:blipFill>
        <p:spPr>
          <a:xfrm>
            <a:off x="1006231" y="1140883"/>
            <a:ext cx="7663636" cy="345651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A627F4-AB7C-C76B-CC04-02AC43E3B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468" y="2894203"/>
            <a:ext cx="4933950" cy="10821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(e) Optimized result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The balanced light control strategy based on inputted occupant distribution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EECB4C-69C6-54B4-F83B-5BDD49AAB14B}"/>
              </a:ext>
            </a:extLst>
          </p:cNvPr>
          <p:cNvSpPr/>
          <p:nvPr/>
        </p:nvSpPr>
        <p:spPr>
          <a:xfrm>
            <a:off x="6903370" y="1493753"/>
            <a:ext cx="1912017" cy="1312875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B9F985-1587-A461-E222-8B0E233919A2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6E3D2C-346F-1BB7-8F18-611550682E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836" b="14359"/>
          <a:stretch>
            <a:fillRect/>
          </a:stretch>
        </p:blipFill>
        <p:spPr>
          <a:xfrm>
            <a:off x="7214241" y="3916907"/>
            <a:ext cx="4038338" cy="2593076"/>
          </a:xfrm>
          <a:prstGeom prst="rect">
            <a:avLst/>
          </a:prstGeom>
        </p:spPr>
      </p:pic>
      <p:pic>
        <p:nvPicPr>
          <p:cNvPr id="3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F87F1095-CB69-7995-EDC5-4E41BD3A0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633" y="4715602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9022061C-562A-64BF-3372-1879A5D8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427" y="4460733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26B33904-4A0E-89DE-9600-DBD65CED9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839" y="5434384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6AC4EB9E-C2E9-9D83-C600-DF3872643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633" y="5179515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255206CA-51A7-280F-0499-D412AB03D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627" y="5216210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418570C1-6491-5081-965B-6F4734943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421" y="4961341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F54E9D4A-57DC-783D-4B00-92F752D19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347" y="4700263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76308634-E77E-4073-BC84-5978836E0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701" y="5948417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EE633077-E4AE-D813-D8FA-8F635333E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495" y="5693548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A88BE14D-B27D-9511-7EE9-9366F01CA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135" y="5645665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11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D16A7-66B2-28BB-095E-DBDB5550E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BCA7EB06-A2A5-99B7-BB41-1C646AB6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3" b="36446"/>
          <a:stretch>
            <a:fillRect/>
          </a:stretch>
        </p:blipFill>
        <p:spPr>
          <a:xfrm>
            <a:off x="1006231" y="1140883"/>
            <a:ext cx="10145472" cy="34141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854BA0-6D8D-440F-3F91-EBA46369D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468" y="4007697"/>
            <a:ext cx="4933950" cy="1082180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(f) Training dataset pairs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The balanced light control strategy based on inputted occupant distribution (1094 pairs)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5E9CAF-4CD0-062B-2E87-1904D0C4265D}"/>
              </a:ext>
            </a:extLst>
          </p:cNvPr>
          <p:cNvSpPr/>
          <p:nvPr/>
        </p:nvSpPr>
        <p:spPr>
          <a:xfrm>
            <a:off x="8627164" y="1557130"/>
            <a:ext cx="2524539" cy="222636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4EDD88-5F8C-B11C-E113-FF571D45A382}"/>
              </a:ext>
            </a:extLst>
          </p:cNvPr>
          <p:cNvSpPr/>
          <p:nvPr/>
        </p:nvSpPr>
        <p:spPr>
          <a:xfrm>
            <a:off x="7110467" y="1781331"/>
            <a:ext cx="1516697" cy="975121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1C5BD1-D298-236D-95FD-8CB89356FCA2}"/>
              </a:ext>
            </a:extLst>
          </p:cNvPr>
          <p:cNvSpPr/>
          <p:nvPr/>
        </p:nvSpPr>
        <p:spPr>
          <a:xfrm>
            <a:off x="1604189" y="1204862"/>
            <a:ext cx="1450438" cy="670322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C044CB-0399-1091-1BEE-6AF9E1AC25C5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98D07E-B856-8AFB-DFE4-7DE0C84D5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189" y="5034741"/>
            <a:ext cx="5370394" cy="152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8E095-2394-3E1A-D664-CE48061D8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666" y="5034741"/>
            <a:ext cx="4405951" cy="154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0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005F9-829B-91E3-C7D5-8D9C2C118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424C2389-F146-F429-A833-EDEC1A1878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3" b="26490"/>
          <a:stretch>
            <a:fillRect/>
          </a:stretch>
        </p:blipFill>
        <p:spPr>
          <a:xfrm>
            <a:off x="1006231" y="1140883"/>
            <a:ext cx="10145472" cy="394899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847B3F-E11F-934A-C3FF-E2117CC85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935" y="5300870"/>
            <a:ext cx="4933950" cy="1082180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(g) Train surrogate model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Use ML tools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9241CD-02B0-B35C-064D-BF12C78E0B10}"/>
              </a:ext>
            </a:extLst>
          </p:cNvPr>
          <p:cNvSpPr/>
          <p:nvPr/>
        </p:nvSpPr>
        <p:spPr>
          <a:xfrm>
            <a:off x="7775837" y="1473200"/>
            <a:ext cx="3205430" cy="3709810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98CEA4-CEB2-5D29-4B31-7A25C1220A64}"/>
              </a:ext>
            </a:extLst>
          </p:cNvPr>
          <p:cNvSpPr txBox="1">
            <a:spLocks/>
          </p:cNvSpPr>
          <p:nvPr/>
        </p:nvSpPr>
        <p:spPr>
          <a:xfrm>
            <a:off x="5249334" y="4544176"/>
            <a:ext cx="2184032" cy="65119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500">
              <a:latin typeface="Georgia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175AAB-FB31-B462-F95E-720FB90B262B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</p:spTree>
    <p:extLst>
      <p:ext uri="{BB962C8B-B14F-4D97-AF65-F5344CB8AC3E}">
        <p14:creationId xmlns:p14="http://schemas.microsoft.com/office/powerpoint/2010/main" val="134145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20F28-DC61-6055-2A49-B94AA70EB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32887E05-161D-30BC-6FED-B6D16A87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033" t="59876" r="6875" b="14310"/>
          <a:stretch>
            <a:fillRect/>
          </a:stretch>
        </p:blipFill>
        <p:spPr>
          <a:xfrm>
            <a:off x="4509179" y="4744277"/>
            <a:ext cx="6838760" cy="1767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99B354-BABC-F671-FB1D-5D4C592F670E}"/>
              </a:ext>
            </a:extLst>
          </p:cNvPr>
          <p:cNvSpPr/>
          <p:nvPr/>
        </p:nvSpPr>
        <p:spPr>
          <a:xfrm>
            <a:off x="4509179" y="4648781"/>
            <a:ext cx="6775047" cy="1863387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6BA5FC-068C-3356-2E35-B95413E01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760" y="4648779"/>
            <a:ext cx="4126706" cy="19350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(h) Case test on historical data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The occupancy data of BEE Hub (</a:t>
            </a:r>
            <a:r>
              <a:rPr lang="en-SG" sz="1800" dirty="0">
                <a:latin typeface="Georgia"/>
                <a:hlinkClick r:id="rId4"/>
              </a:rPr>
              <a:t>link</a:t>
            </a:r>
            <a:r>
              <a:rPr lang="en-SG" sz="1800" dirty="0">
                <a:latin typeface="Georgia"/>
              </a:rPr>
              <a:t>)</a:t>
            </a:r>
            <a:br>
              <a:rPr lang="en-SG" sz="1800" dirty="0">
                <a:latin typeface="Georgia"/>
              </a:rPr>
            </a:br>
            <a:r>
              <a:rPr lang="en-SG" sz="1800" dirty="0">
                <a:latin typeface="Georgia"/>
              </a:rPr>
              <a:t>Then apply trained surrogate model and compare the energy performance with </a:t>
            </a:r>
            <a:r>
              <a:rPr lang="en-US" altLang="zh-CN" sz="1800" dirty="0">
                <a:latin typeface="Georgia"/>
              </a:rPr>
              <a:t>solely use background light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5" name="文本框 11">
            <a:extLst>
              <a:ext uri="{FF2B5EF4-FFF2-40B4-BE49-F238E27FC236}">
                <a16:creationId xmlns:a16="http://schemas.microsoft.com/office/drawing/2014/main" id="{75E296C3-A806-8713-253B-A0036E59F745}"/>
              </a:ext>
            </a:extLst>
          </p:cNvPr>
          <p:cNvSpPr txBox="1"/>
          <p:nvPr/>
        </p:nvSpPr>
        <p:spPr>
          <a:xfrm>
            <a:off x="318761" y="3988278"/>
            <a:ext cx="42982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sz="800"/>
              <a:t>Average occupant count for BEE Hub on an average day. </a:t>
            </a:r>
            <a:r>
              <a:rPr lang="en-GB" altLang="zh-CN" sz="800" i="1">
                <a:latin typeface="Aptos Light"/>
                <a:ea typeface="等线"/>
              </a:rPr>
              <a:t>Tekler, Z.D., Ono, E., Peng, Y. et al. ROBOD, room-level occupancy and building operation dataset. Build. Simul. 15, 2127–2137 (2022). https://doi.org/10.1007/s12273-022-0925-9</a:t>
            </a:r>
            <a:endParaRPr lang="zh-CN" altLang="en-US" sz="800">
              <a:ea typeface="等线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A136A-90CF-DECD-4D45-82290673F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59" y="2962556"/>
            <a:ext cx="4105420" cy="816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C4B3FC-1325-AA59-E8D2-87191FDA7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198" y="2219157"/>
            <a:ext cx="6244741" cy="2107675"/>
          </a:xfrm>
          <a:prstGeom prst="rect">
            <a:avLst/>
          </a:prstGeom>
        </p:spPr>
      </p:pic>
      <p:cxnSp>
        <p:nvCxnSpPr>
          <p:cNvPr id="9" name="直接箭头连接符 14">
            <a:extLst>
              <a:ext uri="{FF2B5EF4-FFF2-40B4-BE49-F238E27FC236}">
                <a16:creationId xmlns:a16="http://schemas.microsoft.com/office/drawing/2014/main" id="{A383ED9D-5EFE-439A-F9D4-AF7B93B94DBD}"/>
              </a:ext>
            </a:extLst>
          </p:cNvPr>
          <p:cNvCxnSpPr>
            <a:cxnSpLocks/>
          </p:cNvCxnSpPr>
          <p:nvPr/>
        </p:nvCxnSpPr>
        <p:spPr>
          <a:xfrm flipH="1">
            <a:off x="5234609" y="3902765"/>
            <a:ext cx="5883965" cy="0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F77347C-CE77-8389-92FB-C5E2A63D7EEC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</p:spTree>
    <p:extLst>
      <p:ext uri="{BB962C8B-B14F-4D97-AF65-F5344CB8AC3E}">
        <p14:creationId xmlns:p14="http://schemas.microsoft.com/office/powerpoint/2010/main" val="1164129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FB190-C1F4-400B-D583-028653760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C813-EDAB-0A5E-0DC5-D22FBBC4006C}"/>
              </a:ext>
            </a:extLst>
          </p:cNvPr>
          <p:cNvSpPr txBox="1">
            <a:spLocks/>
          </p:cNvSpPr>
          <p:nvPr/>
        </p:nvSpPr>
        <p:spPr>
          <a:xfrm>
            <a:off x="801129" y="114789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Problem Description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1985566-263B-15BC-756E-D3B5A8878D31}"/>
              </a:ext>
            </a:extLst>
          </p:cNvPr>
          <p:cNvSpPr txBox="1">
            <a:spLocks/>
          </p:cNvSpPr>
          <p:nvPr/>
        </p:nvSpPr>
        <p:spPr>
          <a:xfrm>
            <a:off x="801129" y="2043579"/>
            <a:ext cx="10589742" cy="1582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</a:t>
            </a:r>
            <a:r>
              <a:rPr lang="en-US" altLang="zh-CN" sz="2800" i="1" u="sng" dirty="0">
                <a:solidFill>
                  <a:srgbClr val="DE00E3"/>
                </a:solidFill>
                <a:latin typeface="Verdana Pro Cond Black"/>
              </a:rPr>
              <a:t>ology</a:t>
            </a:r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ACD16D-15A6-5571-8342-64958AD3F933}"/>
              </a:ext>
            </a:extLst>
          </p:cNvPr>
          <p:cNvSpPr txBox="1">
            <a:spLocks/>
          </p:cNvSpPr>
          <p:nvPr/>
        </p:nvSpPr>
        <p:spPr>
          <a:xfrm>
            <a:off x="801129" y="385934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92355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C4FDC-E061-D670-7A6D-6F4EC9BF3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5FEB957-1360-EEDB-C629-04EC164A5EC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38006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D3CA9-8D80-042E-001D-B76CA082E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DC0B2-1D9F-4F33-0565-F9DA70C2E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042"/>
            <a:ext cx="12192000" cy="50128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1777BBD-0DE6-8B20-27A5-7A7DDE70E11A}"/>
              </a:ext>
            </a:extLst>
          </p:cNvPr>
          <p:cNvSpPr txBox="1">
            <a:spLocks/>
          </p:cNvSpPr>
          <p:nvPr/>
        </p:nvSpPr>
        <p:spPr>
          <a:xfrm>
            <a:off x="1413327" y="4935963"/>
            <a:ext cx="10515600" cy="14271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GB" altLang="zh-CN" sz="2800" i="1" u="sng" dirty="0">
                <a:solidFill>
                  <a:srgbClr val="DE00E3"/>
                </a:solidFill>
                <a:latin typeface="Verdana Pro Cond Black"/>
              </a:rPr>
              <a:t>Thanks:)</a:t>
            </a:r>
          </a:p>
        </p:txBody>
      </p:sp>
    </p:spTree>
    <p:extLst>
      <p:ext uri="{BB962C8B-B14F-4D97-AF65-F5344CB8AC3E}">
        <p14:creationId xmlns:p14="http://schemas.microsoft.com/office/powerpoint/2010/main" val="123134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DA90F-4C28-655C-6CF1-2319C954B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CF313-D040-FE81-1DBA-E9795110B11D}"/>
              </a:ext>
            </a:extLst>
          </p:cNvPr>
          <p:cNvSpPr txBox="1">
            <a:spLocks/>
          </p:cNvSpPr>
          <p:nvPr/>
        </p:nvSpPr>
        <p:spPr>
          <a:xfrm>
            <a:off x="801129" y="114789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Problem Description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672209-7A65-62E9-489E-FA0974FA6B19}"/>
              </a:ext>
            </a:extLst>
          </p:cNvPr>
          <p:cNvSpPr txBox="1">
            <a:spLocks/>
          </p:cNvSpPr>
          <p:nvPr/>
        </p:nvSpPr>
        <p:spPr>
          <a:xfrm>
            <a:off x="801129" y="2043579"/>
            <a:ext cx="10589742" cy="1582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</a:t>
            </a:r>
            <a:r>
              <a:rPr lang="en-US" altLang="zh-CN" sz="2800" i="1" u="sng" dirty="0">
                <a:solidFill>
                  <a:srgbClr val="DE00E3"/>
                </a:solidFill>
                <a:latin typeface="Verdana Pro Cond Black"/>
              </a:rPr>
              <a:t>ology</a:t>
            </a:r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F30178-98AC-A33E-CFB8-EB75AA1349D2}"/>
              </a:ext>
            </a:extLst>
          </p:cNvPr>
          <p:cNvSpPr txBox="1">
            <a:spLocks/>
          </p:cNvSpPr>
          <p:nvPr/>
        </p:nvSpPr>
        <p:spPr>
          <a:xfrm>
            <a:off x="801129" y="385934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275314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FFAC85-06F4-4054-3249-578A0088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635" y="3797056"/>
            <a:ext cx="3703870" cy="1404013"/>
          </a:xfrm>
          <a:prstGeom prst="rect">
            <a:avLst/>
          </a:prstGeom>
        </p:spPr>
      </p:pic>
      <p:pic>
        <p:nvPicPr>
          <p:cNvPr id="14" name="图片 13" descr="已生成图片">
            <a:extLst>
              <a:ext uri="{FF2B5EF4-FFF2-40B4-BE49-F238E27FC236}">
                <a16:creationId xmlns:a16="http://schemas.microsoft.com/office/drawing/2014/main" id="{E3BDB5D8-F42B-DE82-A7AA-2CF503356A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06" t="1746" r="36" b="3651"/>
          <a:stretch>
            <a:fillRect/>
          </a:stretch>
        </p:blipFill>
        <p:spPr>
          <a:xfrm>
            <a:off x="7296093" y="711808"/>
            <a:ext cx="4294411" cy="27151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DBFCC-95C9-11F3-3E0E-E2F2D0273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611" y="846995"/>
            <a:ext cx="6387853" cy="55052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 dirty="0">
                <a:latin typeface="Georgia"/>
              </a:rPr>
              <a:t>Modern buildings mainly rely on </a:t>
            </a:r>
            <a:r>
              <a:rPr lang="en-US" sz="1500" b="1" dirty="0">
                <a:solidFill>
                  <a:srgbClr val="00D4CD"/>
                </a:solidFill>
                <a:latin typeface="Georgia"/>
              </a:rPr>
              <a:t>center background systems</a:t>
            </a:r>
            <a:endParaRPr lang="en-US" altLang="zh-CN" sz="1500" b="1" dirty="0">
              <a:solidFill>
                <a:srgbClr val="00D4CD"/>
              </a:solidFill>
              <a:latin typeface="Georgia"/>
              <a:ea typeface="等线"/>
            </a:endParaRPr>
          </a:p>
          <a:p>
            <a:r>
              <a:rPr lang="en-US" sz="1500" dirty="0">
                <a:latin typeface="Georgia"/>
              </a:rPr>
              <a:t>While 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Personalized Environmental Control Systems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(PECS)</a:t>
            </a:r>
            <a:r>
              <a:rPr lang="en-US" sz="1500" dirty="0">
                <a:latin typeface="Georgia"/>
              </a:rPr>
              <a:t> allow individuals to customize indoor individual micro-environment.</a:t>
            </a:r>
          </a:p>
          <a:p>
            <a:pPr marL="0" indent="0">
              <a:buNone/>
            </a:pPr>
            <a:r>
              <a:rPr lang="en-US" sz="1800" b="1" dirty="0">
                <a:latin typeface="Georgia"/>
              </a:rPr>
              <a:t>Problem Identification</a:t>
            </a:r>
          </a:p>
          <a:p>
            <a:r>
              <a:rPr lang="en-US" sz="1500" dirty="0">
                <a:latin typeface="Georgia"/>
              </a:rPr>
              <a:t>Background system –&gt;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general space</a:t>
            </a:r>
            <a:r>
              <a:rPr lang="en-US" sz="1500" dirty="0">
                <a:latin typeface="Georgia"/>
              </a:rPr>
              <a:t> control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PECS –&gt;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micro-environment</a:t>
            </a:r>
            <a:r>
              <a:rPr lang="en-US" sz="1500" dirty="0">
                <a:latin typeface="Georgia"/>
              </a:rPr>
              <a:t> of occupants</a:t>
            </a:r>
            <a:endParaRPr lang="en-US" dirty="0"/>
          </a:p>
          <a:p>
            <a:r>
              <a:rPr lang="en-US" sz="1500" dirty="0">
                <a:latin typeface="Georgia"/>
              </a:rPr>
              <a:t>➡️ But occupants come and leave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➡️ If there's a better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controlling strategy corresponding to changing occupancy condition</a:t>
            </a:r>
            <a:r>
              <a:rPr lang="en-US" sz="1500" dirty="0">
                <a:latin typeface="Georgia"/>
              </a:rPr>
              <a:t>? </a:t>
            </a:r>
          </a:p>
          <a:p>
            <a:pPr marL="0" indent="0">
              <a:buNone/>
            </a:pPr>
            <a:r>
              <a:rPr lang="en-US" sz="1800" b="1" dirty="0">
                <a:latin typeface="Georgia"/>
              </a:rPr>
              <a:t>Research Question/Hypothesis</a:t>
            </a:r>
            <a:endParaRPr lang="en-US" sz="1800" dirty="0">
              <a:latin typeface="Georgia"/>
            </a:endParaRPr>
          </a:p>
          <a:p>
            <a:pPr>
              <a:lnSpc>
                <a:spcPct val="80000"/>
              </a:lnSpc>
            </a:pPr>
            <a:r>
              <a:rPr lang="en-US" sz="1500" dirty="0">
                <a:latin typeface="Georgia"/>
              </a:rPr>
              <a:t>1 &gt; </a:t>
            </a:r>
            <a:r>
              <a:rPr lang="en-US" sz="1500" b="1" u="sng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O</a:t>
            </a:r>
            <a:r>
              <a:rPr lang="en-US" altLang="zh-CN" sz="1500" b="1" u="sng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ptimization</a:t>
            </a:r>
            <a:r>
              <a:rPr lang="en-US" altLang="zh-CN" sz="1500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 on light control and energy:</a:t>
            </a:r>
            <a:br>
              <a:rPr lang="en-US" altLang="zh-CN" sz="1500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</a:br>
            <a:r>
              <a:rPr lang="en-US" sz="1500" dirty="0">
                <a:solidFill>
                  <a:srgbClr val="000000"/>
                </a:solidFill>
                <a:latin typeface="Georgia"/>
              </a:rPr>
              <a:t>Under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different occupant distribution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conditions, could we design an integrated framework that combines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PECS 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and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background system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control on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lighting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to maintain/improve occupants'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visual light comfort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and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save lighting energy consumption</a:t>
            </a:r>
            <a:r>
              <a:rPr lang="en-US" sz="1500" b="1" dirty="0">
                <a:solidFill>
                  <a:srgbClr val="000000"/>
                </a:solidFill>
                <a:latin typeface="Georgia"/>
              </a:rPr>
              <a:t>?</a:t>
            </a:r>
            <a:endParaRPr lang="en-US" sz="1500" dirty="0">
              <a:latin typeface="Georgia"/>
            </a:endParaRPr>
          </a:p>
          <a:p>
            <a:r>
              <a:rPr lang="en-US" sz="1500" dirty="0">
                <a:latin typeface="Georgia"/>
              </a:rPr>
              <a:t>2 &gt; </a:t>
            </a:r>
            <a:r>
              <a:rPr lang="en-US" sz="1500" b="1" u="sng" dirty="0">
                <a:latin typeface="Georgia"/>
              </a:rPr>
              <a:t>Case study </a:t>
            </a:r>
            <a:r>
              <a:rPr lang="en-US" sz="1500" dirty="0">
                <a:latin typeface="Georgia"/>
              </a:rPr>
              <a:t>on real occupancy historical data of </a:t>
            </a:r>
            <a:r>
              <a:rPr lang="en-US" sz="1500" b="1" u="sng" dirty="0">
                <a:latin typeface="Georgia"/>
              </a:rPr>
              <a:t>BEE Hub</a:t>
            </a:r>
            <a:r>
              <a:rPr lang="en-US" sz="1500" dirty="0">
                <a:latin typeface="Georgia"/>
              </a:rPr>
              <a:t>: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Could we utilize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ML tools </a:t>
            </a:r>
            <a:r>
              <a:rPr lang="en-US" sz="1500" dirty="0">
                <a:latin typeface="Georgia"/>
              </a:rPr>
              <a:t>(like surrogate model thinking) to apply such control strategy on different occupant distribution in an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accurate</a:t>
            </a:r>
            <a:r>
              <a:rPr lang="en-US" sz="1500" dirty="0">
                <a:latin typeface="Georgia"/>
              </a:rPr>
              <a:t> and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low time-consuming </a:t>
            </a:r>
            <a:r>
              <a:rPr lang="en-US" sz="1500" dirty="0">
                <a:latin typeface="Georgia"/>
              </a:rPr>
              <a:t>way? Then we could combine it with historical occupancy data to visualize its energy saving potential.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C2FA759-688E-B2A5-620E-763ADA471809}"/>
              </a:ext>
            </a:extLst>
          </p:cNvPr>
          <p:cNvCxnSpPr/>
          <p:nvPr/>
        </p:nvCxnSpPr>
        <p:spPr>
          <a:xfrm>
            <a:off x="7899219" y="1174623"/>
            <a:ext cx="1462117" cy="670720"/>
          </a:xfrm>
          <a:prstGeom prst="straightConnector1">
            <a:avLst/>
          </a:prstGeom>
          <a:ln w="28575">
            <a:solidFill>
              <a:srgbClr val="00D4CD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12B169C-4F6D-807F-7213-C8FAF488CDD1}"/>
              </a:ext>
            </a:extLst>
          </p:cNvPr>
          <p:cNvCxnSpPr>
            <a:cxnSpLocks/>
          </p:cNvCxnSpPr>
          <p:nvPr/>
        </p:nvCxnSpPr>
        <p:spPr>
          <a:xfrm flipV="1">
            <a:off x="9925135" y="1142663"/>
            <a:ext cx="1074274" cy="743766"/>
          </a:xfrm>
          <a:prstGeom prst="straightConnector1">
            <a:avLst/>
          </a:prstGeom>
          <a:ln w="28575">
            <a:solidFill>
              <a:srgbClr val="00D4CD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1D3FF9E-B93F-B6BD-4C02-0D14CF24FF0F}"/>
              </a:ext>
            </a:extLst>
          </p:cNvPr>
          <p:cNvCxnSpPr>
            <a:cxnSpLocks/>
          </p:cNvCxnSpPr>
          <p:nvPr/>
        </p:nvCxnSpPr>
        <p:spPr>
          <a:xfrm flipV="1">
            <a:off x="10372296" y="2151059"/>
            <a:ext cx="303146" cy="406116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02AB3EB-9314-5CC8-D302-5D450BB3024A}"/>
              </a:ext>
            </a:extLst>
          </p:cNvPr>
          <p:cNvSpPr txBox="1"/>
          <p:nvPr/>
        </p:nvSpPr>
        <p:spPr>
          <a:xfrm>
            <a:off x="7296036" y="6013687"/>
            <a:ext cx="42982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altLang="zh-CN" sz="800" i="1">
                <a:latin typeface="Aptos Light"/>
                <a:ea typeface="等线"/>
              </a:rPr>
              <a:t>Tekler, Z.D., Ono, E., Peng, Y. et al. ROBOD, room-level occupancy and building operation dataset. Build. Simul. 15, 2127–2137 (2022). https://doi.org/10.1007/s12273-022-0925-9</a:t>
            </a:r>
            <a:endParaRPr lang="zh-CN" altLang="en-US" sz="800">
              <a:ea typeface="等线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3E59054-D2D0-EF07-60E9-2818FC25E771}"/>
              </a:ext>
            </a:extLst>
          </p:cNvPr>
          <p:cNvCxnSpPr>
            <a:cxnSpLocks/>
          </p:cNvCxnSpPr>
          <p:nvPr/>
        </p:nvCxnSpPr>
        <p:spPr>
          <a:xfrm flipH="1" flipV="1">
            <a:off x="8498950" y="2100865"/>
            <a:ext cx="121199" cy="155159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D7A77E4-FD64-A423-9493-168C48F22EA0}"/>
              </a:ext>
            </a:extLst>
          </p:cNvPr>
          <p:cNvCxnSpPr>
            <a:cxnSpLocks/>
          </p:cNvCxnSpPr>
          <p:nvPr/>
        </p:nvCxnSpPr>
        <p:spPr>
          <a:xfrm flipV="1">
            <a:off x="9158570" y="2105431"/>
            <a:ext cx="93254" cy="136906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79A9ACE-3BC1-817B-093F-425AE391DB88}"/>
              </a:ext>
            </a:extLst>
          </p:cNvPr>
          <p:cNvCxnSpPr>
            <a:cxnSpLocks/>
          </p:cNvCxnSpPr>
          <p:nvPr/>
        </p:nvCxnSpPr>
        <p:spPr>
          <a:xfrm flipV="1">
            <a:off x="10194345" y="1516817"/>
            <a:ext cx="1284165" cy="369612"/>
          </a:xfrm>
          <a:prstGeom prst="straightConnector1">
            <a:avLst/>
          </a:prstGeom>
          <a:ln w="28575">
            <a:solidFill>
              <a:srgbClr val="00D4CD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8A7B0C1-912D-E1D7-D382-50C31FA391CF}"/>
              </a:ext>
            </a:extLst>
          </p:cNvPr>
          <p:cNvSpPr txBox="1"/>
          <p:nvPr/>
        </p:nvSpPr>
        <p:spPr>
          <a:xfrm>
            <a:off x="7296036" y="3428999"/>
            <a:ext cx="429822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800" i="1">
                <a:latin typeface="Aptos Light"/>
                <a:ea typeface="等线"/>
              </a:rPr>
              <a:t>GPT5-generated diagram</a:t>
            </a:r>
            <a:endParaRPr lang="zh-C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74F5D4-2E56-4FD3-0551-99B68D732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036" y="5159067"/>
            <a:ext cx="4294468" cy="85462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541718A-4798-7F6D-38A5-872D2F9664C4}"/>
              </a:ext>
            </a:extLst>
          </p:cNvPr>
          <p:cNvSpPr txBox="1">
            <a:spLocks/>
          </p:cNvSpPr>
          <p:nvPr/>
        </p:nvSpPr>
        <p:spPr>
          <a:xfrm>
            <a:off x="2059" y="-14207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Problem Description</a:t>
            </a:r>
          </a:p>
        </p:txBody>
      </p:sp>
    </p:spTree>
    <p:extLst>
      <p:ext uri="{BB962C8B-B14F-4D97-AF65-F5344CB8AC3E}">
        <p14:creationId xmlns:p14="http://schemas.microsoft.com/office/powerpoint/2010/main" val="400023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9BD4-CE13-A0EC-CFFD-C1A000F4E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37082-29FB-8B60-FC82-115D128D5883}"/>
              </a:ext>
            </a:extLst>
          </p:cNvPr>
          <p:cNvSpPr txBox="1">
            <a:spLocks/>
          </p:cNvSpPr>
          <p:nvPr/>
        </p:nvSpPr>
        <p:spPr>
          <a:xfrm>
            <a:off x="801129" y="114789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Problem Description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90DC25-FEDE-50C9-5FB0-E4D3EEAB3E84}"/>
              </a:ext>
            </a:extLst>
          </p:cNvPr>
          <p:cNvSpPr txBox="1">
            <a:spLocks/>
          </p:cNvSpPr>
          <p:nvPr/>
        </p:nvSpPr>
        <p:spPr>
          <a:xfrm>
            <a:off x="801129" y="2043579"/>
            <a:ext cx="10589742" cy="1582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</a:t>
            </a:r>
            <a:r>
              <a:rPr lang="en-US" altLang="zh-CN" sz="2800" i="1" u="sng" dirty="0">
                <a:solidFill>
                  <a:srgbClr val="DE00E3"/>
                </a:solidFill>
                <a:latin typeface="Verdana Pro Cond Black"/>
              </a:rPr>
              <a:t>ology</a:t>
            </a:r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573803-0B4F-17C8-D7AB-301726419A91}"/>
              </a:ext>
            </a:extLst>
          </p:cNvPr>
          <p:cNvSpPr txBox="1">
            <a:spLocks/>
          </p:cNvSpPr>
          <p:nvPr/>
        </p:nvSpPr>
        <p:spPr>
          <a:xfrm>
            <a:off x="801129" y="385934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2299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2D4BB-D4C4-6AD4-B8E6-C2E9A7D1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5003A8-2488-4CC0-6E0B-119EBD3D9BB4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3FE1AEDA-0DBD-75E0-3561-34CCC2EFF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31" y="1140883"/>
            <a:ext cx="10179538" cy="537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2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05BEF-F81B-4175-BF9F-DDF6FE394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 of a computer">
            <a:extLst>
              <a:ext uri="{FF2B5EF4-FFF2-40B4-BE49-F238E27FC236}">
                <a16:creationId xmlns:a16="http://schemas.microsoft.com/office/drawing/2014/main" id="{7E8E6EAB-AFB7-245F-1C79-250928AA6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31" y="1140883"/>
            <a:ext cx="10179538" cy="53720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689BBC-8900-2E48-2BA3-1950B9ABCD82}"/>
              </a:ext>
            </a:extLst>
          </p:cNvPr>
          <p:cNvSpPr/>
          <p:nvPr/>
        </p:nvSpPr>
        <p:spPr>
          <a:xfrm>
            <a:off x="869115" y="1047750"/>
            <a:ext cx="2525086" cy="3403499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E9B97-DD6D-16A7-C505-D95EDB700EE8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</p:spTree>
    <p:extLst>
      <p:ext uri="{BB962C8B-B14F-4D97-AF65-F5344CB8AC3E}">
        <p14:creationId xmlns:p14="http://schemas.microsoft.com/office/powerpoint/2010/main" val="3221733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62CEA-E1F7-921C-FC5C-AC5CA9690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2A8889-8EF6-7E4B-4A5D-09DE19DC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282" y="2730500"/>
            <a:ext cx="4413652" cy="3448050"/>
          </a:xfrm>
          <a:prstGeom prst="rect">
            <a:avLst/>
          </a:prstGeom>
        </p:spPr>
      </p:pic>
      <p:pic>
        <p:nvPicPr>
          <p:cNvPr id="18" name="Picture 17" descr="A diagram of a diagram of a computer">
            <a:extLst>
              <a:ext uri="{FF2B5EF4-FFF2-40B4-BE49-F238E27FC236}">
                <a16:creationId xmlns:a16="http://schemas.microsoft.com/office/drawing/2014/main" id="{00B9C1FB-8560-2E34-04DA-F08C2F31D9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61946" b="39913"/>
          <a:stretch>
            <a:fillRect/>
          </a:stretch>
        </p:blipFill>
        <p:spPr>
          <a:xfrm>
            <a:off x="227297" y="1210725"/>
            <a:ext cx="6200390" cy="5166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2868CF-903B-DEE3-DA90-DA4B525E1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0" y="1236574"/>
            <a:ext cx="4702502" cy="21924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(a) Environmental inputs of BEE Hub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Occupancy distribution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Randomly generate occupant distribution on designed seats </a:t>
            </a:r>
            <a:r>
              <a:rPr lang="en-US" sz="1500" i="1" dirty="0">
                <a:latin typeface="Georgia"/>
              </a:rPr>
              <a:t>(max possibility= 2^n, n = 24)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3D model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SG" sz="1500" dirty="0">
                <a:latin typeface="Georgia"/>
              </a:rPr>
              <a:t>BEE H</a:t>
            </a:r>
            <a:r>
              <a:rPr lang="en-US" altLang="zh-CN" sz="1500" dirty="0" err="1">
                <a:latin typeface="Georgia"/>
              </a:rPr>
              <a:t>ub</a:t>
            </a:r>
            <a:endParaRPr lang="en-US" sz="1500" dirty="0">
              <a:latin typeface="Georg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632F49-23EE-4369-F78D-AA05CC56F85C}"/>
              </a:ext>
            </a:extLst>
          </p:cNvPr>
          <p:cNvSpPr/>
          <p:nvPr/>
        </p:nvSpPr>
        <p:spPr>
          <a:xfrm>
            <a:off x="310661" y="1236574"/>
            <a:ext cx="3466209" cy="219242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56D19-BC9F-D0D3-53A5-DA813E9728B0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</p:spTree>
    <p:extLst>
      <p:ext uri="{BB962C8B-B14F-4D97-AF65-F5344CB8AC3E}">
        <p14:creationId xmlns:p14="http://schemas.microsoft.com/office/powerpoint/2010/main" val="71846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F5DA0-7081-162F-7B78-A4BCAA4D2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diagram of a computer">
            <a:extLst>
              <a:ext uri="{FF2B5EF4-FFF2-40B4-BE49-F238E27FC236}">
                <a16:creationId xmlns:a16="http://schemas.microsoft.com/office/drawing/2014/main" id="{C57E8AA8-4843-FDF3-FED9-861F2310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61946" b="39913"/>
          <a:stretch>
            <a:fillRect/>
          </a:stretch>
        </p:blipFill>
        <p:spPr>
          <a:xfrm>
            <a:off x="227297" y="1210725"/>
            <a:ext cx="6200390" cy="5166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D5394C-760C-21DB-6EF7-E1A397EE2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0" y="4353092"/>
            <a:ext cx="4702502" cy="1950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(b) Decision variables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B</a:t>
            </a:r>
            <a:r>
              <a:rPr lang="en-US" altLang="zh-CN" sz="1500" u="sng" dirty="0">
                <a:latin typeface="Georgia"/>
              </a:rPr>
              <a:t>ackground system &amp; Task light</a:t>
            </a:r>
            <a:r>
              <a:rPr lang="en-US" altLang="zh-CN" sz="1500" dirty="0">
                <a:latin typeface="Georgia"/>
              </a:rPr>
              <a:t>:</a:t>
            </a:r>
            <a:br>
              <a:rPr lang="en-US" altLang="zh-CN" sz="1500" dirty="0">
                <a:latin typeface="Georgia"/>
              </a:rPr>
            </a:br>
            <a:r>
              <a:rPr lang="en-US" altLang="zh-CN" sz="1500" dirty="0">
                <a:latin typeface="Georgia"/>
              </a:rPr>
              <a:t>Level inputs of lights – Lumen &amp; Power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740840-E53B-CEB0-454F-375B61AE9F6D}"/>
              </a:ext>
            </a:extLst>
          </p:cNvPr>
          <p:cNvSpPr/>
          <p:nvPr/>
        </p:nvSpPr>
        <p:spPr>
          <a:xfrm>
            <a:off x="310661" y="4110851"/>
            <a:ext cx="3466209" cy="219242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ADE05C4-5D34-25E7-80F3-D343A17F1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C398DB-D3EE-34E8-B185-E7472AB04813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5BA15-034E-834F-F145-EF8C5930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949" y="1027906"/>
            <a:ext cx="3903851" cy="325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8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34643-E1DA-D3B9-D6A6-5E465E425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diagram of a computer">
            <a:extLst>
              <a:ext uri="{FF2B5EF4-FFF2-40B4-BE49-F238E27FC236}">
                <a16:creationId xmlns:a16="http://schemas.microsoft.com/office/drawing/2014/main" id="{6E14EBA7-CA08-D45E-590F-594C78963F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61946" b="39913"/>
          <a:stretch>
            <a:fillRect/>
          </a:stretch>
        </p:blipFill>
        <p:spPr>
          <a:xfrm>
            <a:off x="227297" y="1210725"/>
            <a:ext cx="6200390" cy="5166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B8C269-8115-E758-8170-DC22B45BE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0" y="4353092"/>
            <a:ext cx="4702502" cy="1950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(b) Decision variables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B</a:t>
            </a:r>
            <a:r>
              <a:rPr lang="en-US" altLang="zh-CN" sz="1500" u="sng" dirty="0">
                <a:latin typeface="Georgia"/>
              </a:rPr>
              <a:t>ackground system &amp; Task light</a:t>
            </a:r>
            <a:r>
              <a:rPr lang="en-US" altLang="zh-CN" sz="1500" dirty="0">
                <a:latin typeface="Georgia"/>
              </a:rPr>
              <a:t>:</a:t>
            </a:r>
            <a:br>
              <a:rPr lang="en-US" altLang="zh-CN" sz="1500" dirty="0">
                <a:latin typeface="Georgia"/>
              </a:rPr>
            </a:br>
            <a:r>
              <a:rPr lang="en-US" altLang="zh-CN" sz="1500" dirty="0">
                <a:latin typeface="Georgia"/>
              </a:rPr>
              <a:t>Level inputs of lights – Lumen &amp; Power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899F87-B436-7A61-3B44-97B40FAADDB7}"/>
              </a:ext>
            </a:extLst>
          </p:cNvPr>
          <p:cNvSpPr/>
          <p:nvPr/>
        </p:nvSpPr>
        <p:spPr>
          <a:xfrm>
            <a:off x="310661" y="4110851"/>
            <a:ext cx="3466209" cy="219242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934D2C-366F-43CA-08DB-FF41B50CADFB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D60609-7D9C-5208-E175-17752263B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722" y="965200"/>
            <a:ext cx="4150394" cy="3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</TotalTime>
  <Words>801</Words>
  <Application>Microsoft Office PowerPoint</Application>
  <PresentationFormat>宽屏</PresentationFormat>
  <Paragraphs>75</Paragraphs>
  <Slides>19</Slides>
  <Notes>13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Feng Guanli</dc:creator>
  <cp:lastModifiedBy>Kefan Chen</cp:lastModifiedBy>
  <cp:revision>2</cp:revision>
  <dcterms:created xsi:type="dcterms:W3CDTF">2025-09-02T05:23:46Z</dcterms:created>
  <dcterms:modified xsi:type="dcterms:W3CDTF">2025-11-13T06:09:19Z</dcterms:modified>
</cp:coreProperties>
</file>